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1" r:id="rId3"/>
    <p:sldId id="290" r:id="rId4"/>
    <p:sldId id="257" r:id="rId5"/>
    <p:sldId id="296" r:id="rId6"/>
    <p:sldId id="258" r:id="rId7"/>
    <p:sldId id="295" r:id="rId8"/>
    <p:sldId id="259" r:id="rId9"/>
    <p:sldId id="260" r:id="rId10"/>
    <p:sldId id="262" r:id="rId11"/>
    <p:sldId id="284" r:id="rId12"/>
    <p:sldId id="261" r:id="rId13"/>
    <p:sldId id="263" r:id="rId14"/>
    <p:sldId id="294" r:id="rId15"/>
    <p:sldId id="264" r:id="rId16"/>
    <p:sldId id="298" r:id="rId17"/>
    <p:sldId id="266" r:id="rId18"/>
    <p:sldId id="267" r:id="rId19"/>
    <p:sldId id="268" r:id="rId20"/>
    <p:sldId id="269" r:id="rId21"/>
    <p:sldId id="297" r:id="rId22"/>
    <p:sldId id="270" r:id="rId23"/>
    <p:sldId id="271" r:id="rId24"/>
    <p:sldId id="285" r:id="rId25"/>
    <p:sldId id="272" r:id="rId26"/>
    <p:sldId id="273" r:id="rId27"/>
    <p:sldId id="274" r:id="rId28"/>
    <p:sldId id="275" r:id="rId29"/>
    <p:sldId id="276" r:id="rId30"/>
    <p:sldId id="277" r:id="rId31"/>
    <p:sldId id="286" r:id="rId32"/>
    <p:sldId id="278" r:id="rId33"/>
    <p:sldId id="279" r:id="rId34"/>
    <p:sldId id="287" r:id="rId35"/>
    <p:sldId id="288" r:id="rId36"/>
    <p:sldId id="280" r:id="rId37"/>
    <p:sldId id="281" r:id="rId38"/>
    <p:sldId id="28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12" autoAdjust="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B416-3243-4123-AB43-5C5639755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C53E53F-58FB-48A8-8665-48C7CDCBAC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FDD270D-86A7-429C-A324-1E1059D3D71C}"/>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F5E4EAC0-EAB7-49BF-8EB3-E23BDE135C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EBAC97-043D-4EE3-AF5A-9447852EA78E}"/>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55347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6A234-FB05-4520-BEA6-5F41D5025B6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F92AA9-D60D-4DAF-A67B-AC3C01404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92AB7B-BE39-4E27-A487-029267415509}"/>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04A3ED25-DF76-4231-986D-29D03666CD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E0920F-6917-4583-BA89-88CA000E9DE1}"/>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908649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A89618-5251-4E3D-9C25-08E752DCBD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48BFBD-F224-41CB-B878-F5F2A58B5B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2B16C-481A-49D6-BA99-7D1A109108EA}"/>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2A033FDA-3E86-433C-87B2-9F3C01D774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8AACEF-A5A3-4757-8D7D-0C9A7F7E7925}"/>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79001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DE1A-2B8E-4E9D-81F2-FA78B3E95D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9EDA0C-A510-40DB-BFC5-7FC18A99E9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8D6B99-8CE9-4C3C-BB28-69835E9003C7}"/>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31BCC4CE-8C0B-4F6A-B3AA-55ECF5FFCB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E39768-7163-47F4-AD7C-3A0EDAADAB8A}"/>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4230150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5571-15FD-4C04-8C07-096699ED6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7977332-75B3-40D3-8D8E-DFA6B3A820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AB02F3-68E0-4FF0-97E6-D9179ED629EE}"/>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9A98AB88-1BF4-46B6-97CC-E257631EA2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4D7E02-D4C0-4925-B29D-58981DD43FAE}"/>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4171209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3EEF-F901-4B3E-8A6F-8A9B000DDC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E1D181-2CEE-4A65-BCEF-5FBD4E1711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30C02D3-7A86-4ED4-BD58-2E4FFB9F11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64CB58E-9728-4784-ACE2-F99A25C25E40}"/>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6" name="Footer Placeholder 5">
            <a:extLst>
              <a:ext uri="{FF2B5EF4-FFF2-40B4-BE49-F238E27FC236}">
                <a16:creationId xmlns:a16="http://schemas.microsoft.com/office/drawing/2014/main" id="{562DD84B-1BFA-4506-BEB7-D76B0D3C7A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2E9F95-9F15-442C-960C-A396C9C526A1}"/>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662615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C103-5B9C-4383-AF1D-EC8BE8F329D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A91EF4C-85EA-4C41-8CA8-C6D1DDF30D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3E3A16-BC3B-4424-88F3-D362D7B05E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8F73097-21CE-4810-A8B8-43F537146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EBCF0-D41E-43B1-9539-2D18B1318E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EEFBE4E-1F9F-442D-9419-2AEC4C3ACBBA}"/>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8" name="Footer Placeholder 7">
            <a:extLst>
              <a:ext uri="{FF2B5EF4-FFF2-40B4-BE49-F238E27FC236}">
                <a16:creationId xmlns:a16="http://schemas.microsoft.com/office/drawing/2014/main" id="{57331783-433B-4A47-8C0F-9A59BD94C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BDB013B-658A-4E63-B688-A63E711C1127}"/>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131731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8DD4-3EBA-4158-8925-5993D03143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58EB85-DA3B-4376-9B3A-C4A99612CEE7}"/>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4" name="Footer Placeholder 3">
            <a:extLst>
              <a:ext uri="{FF2B5EF4-FFF2-40B4-BE49-F238E27FC236}">
                <a16:creationId xmlns:a16="http://schemas.microsoft.com/office/drawing/2014/main" id="{9104DFF6-4346-428D-90B6-FA11D24D8B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4365E21-A908-452D-9ECF-567DB48BBA26}"/>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131226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3B89B-D2D1-4477-B57B-02B72DF7B356}"/>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3" name="Footer Placeholder 2">
            <a:extLst>
              <a:ext uri="{FF2B5EF4-FFF2-40B4-BE49-F238E27FC236}">
                <a16:creationId xmlns:a16="http://schemas.microsoft.com/office/drawing/2014/main" id="{88B16A8C-C7F7-47CF-97A5-CCB76F41881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9C75EA5-C73F-4E94-A387-3839F15B74F0}"/>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1695981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6B1B-DCE1-4749-9FC7-6FAEFA90C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BE5D46A-1D65-4ADB-969B-535E7FA11A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8E00910-4F8D-41CE-ACDA-C76D94B264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C75377-B5A2-48D2-894F-C12A6A871D90}"/>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6" name="Footer Placeholder 5">
            <a:extLst>
              <a:ext uri="{FF2B5EF4-FFF2-40B4-BE49-F238E27FC236}">
                <a16:creationId xmlns:a16="http://schemas.microsoft.com/office/drawing/2014/main" id="{9B684195-1A74-4548-90D0-3F38C49B15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A535BD-74FB-47A7-AB6C-DB4E09FA76E8}"/>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2520860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C1A1-7BFF-4E44-99EE-C56848083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AEF3111-73E9-426A-923B-73F2430FA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6C15C88-B1E0-48D7-B222-CB9C3A3ED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BA5012-8982-4183-A966-5D4C53C9F5F6}"/>
              </a:ext>
            </a:extLst>
          </p:cNvPr>
          <p:cNvSpPr>
            <a:spLocks noGrp="1"/>
          </p:cNvSpPr>
          <p:nvPr>
            <p:ph type="dt" sz="half" idx="10"/>
          </p:nvPr>
        </p:nvSpPr>
        <p:spPr/>
        <p:txBody>
          <a:bodyPr/>
          <a:lstStyle/>
          <a:p>
            <a:fld id="{215AECC1-C6D8-4A4E-A15A-F1A11A8BDCB6}" type="datetimeFigureOut">
              <a:rPr lang="en-GB" smtClean="0"/>
              <a:t>28/02/2022</a:t>
            </a:fld>
            <a:endParaRPr lang="en-GB"/>
          </a:p>
        </p:txBody>
      </p:sp>
      <p:sp>
        <p:nvSpPr>
          <p:cNvPr id="6" name="Footer Placeholder 5">
            <a:extLst>
              <a:ext uri="{FF2B5EF4-FFF2-40B4-BE49-F238E27FC236}">
                <a16:creationId xmlns:a16="http://schemas.microsoft.com/office/drawing/2014/main" id="{D8C00823-7B53-4359-94CB-CE39FA0EFA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29A63C-3A78-42C9-B15A-667FEBCA47D6}"/>
              </a:ext>
            </a:extLst>
          </p:cNvPr>
          <p:cNvSpPr>
            <a:spLocks noGrp="1"/>
          </p:cNvSpPr>
          <p:nvPr>
            <p:ph type="sldNum" sz="quarter" idx="12"/>
          </p:nvPr>
        </p:nvSpPr>
        <p:spPr/>
        <p:txBody>
          <a:bodyPr/>
          <a:lstStyle/>
          <a:p>
            <a:fld id="{923062B8-C444-4396-919E-C396B3D6987B}" type="slidenum">
              <a:rPr lang="en-GB" smtClean="0"/>
              <a:t>‹#›</a:t>
            </a:fld>
            <a:endParaRPr lang="en-GB"/>
          </a:p>
        </p:txBody>
      </p:sp>
    </p:spTree>
    <p:extLst>
      <p:ext uri="{BB962C8B-B14F-4D97-AF65-F5344CB8AC3E}">
        <p14:creationId xmlns:p14="http://schemas.microsoft.com/office/powerpoint/2010/main" val="60954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2717B3-0A4B-446F-AC14-35FE2E210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0CDF903-164C-4EEB-91B9-C2B7DD47E0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F6E29E-550B-401E-A027-DBED49A6B7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5AECC1-C6D8-4A4E-A15A-F1A11A8BDCB6}" type="datetimeFigureOut">
              <a:rPr lang="en-GB" smtClean="0"/>
              <a:t>28/02/2022</a:t>
            </a:fld>
            <a:endParaRPr lang="en-GB"/>
          </a:p>
        </p:txBody>
      </p:sp>
      <p:sp>
        <p:nvSpPr>
          <p:cNvPr id="5" name="Footer Placeholder 4">
            <a:extLst>
              <a:ext uri="{FF2B5EF4-FFF2-40B4-BE49-F238E27FC236}">
                <a16:creationId xmlns:a16="http://schemas.microsoft.com/office/drawing/2014/main" id="{0DB57F30-E422-41DA-9E88-297EA16C23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C470D82-DBC0-4D1B-8768-27C6DBF79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3062B8-C444-4396-919E-C396B3D6987B}" type="slidenum">
              <a:rPr lang="en-GB" smtClean="0"/>
              <a:t>‹#›</a:t>
            </a:fld>
            <a:endParaRPr lang="en-GB"/>
          </a:p>
        </p:txBody>
      </p:sp>
    </p:spTree>
    <p:extLst>
      <p:ext uri="{BB962C8B-B14F-4D97-AF65-F5344CB8AC3E}">
        <p14:creationId xmlns:p14="http://schemas.microsoft.com/office/powerpoint/2010/main" val="1021468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34E0-FDCA-4F2B-A134-89DBFBE0A2ED}"/>
              </a:ext>
            </a:extLst>
          </p:cNvPr>
          <p:cNvSpPr>
            <a:spLocks noGrp="1"/>
          </p:cNvSpPr>
          <p:nvPr>
            <p:ph type="ctrTitle"/>
          </p:nvPr>
        </p:nvSpPr>
        <p:spPr/>
        <p:txBody>
          <a:bodyPr/>
          <a:lstStyle/>
          <a:p>
            <a:r>
              <a:rPr lang="en-GB" dirty="0"/>
              <a:t>Lego Set Checklist</a:t>
            </a:r>
          </a:p>
        </p:txBody>
      </p:sp>
      <p:sp>
        <p:nvSpPr>
          <p:cNvPr id="3" name="Subtitle 2">
            <a:extLst>
              <a:ext uri="{FF2B5EF4-FFF2-40B4-BE49-F238E27FC236}">
                <a16:creationId xmlns:a16="http://schemas.microsoft.com/office/drawing/2014/main" id="{377D89EC-2CD6-4D22-8AE6-415F6C712C22}"/>
              </a:ext>
            </a:extLst>
          </p:cNvPr>
          <p:cNvSpPr>
            <a:spLocks noGrp="1"/>
          </p:cNvSpPr>
          <p:nvPr>
            <p:ph type="subTitle" idx="1"/>
          </p:nvPr>
        </p:nvSpPr>
        <p:spPr/>
        <p:txBody>
          <a:bodyPr/>
          <a:lstStyle/>
          <a:p>
            <a:r>
              <a:rPr lang="en-GB" dirty="0"/>
              <a:t>Dan Booth</a:t>
            </a:r>
          </a:p>
        </p:txBody>
      </p:sp>
    </p:spTree>
    <p:extLst>
      <p:ext uri="{BB962C8B-B14F-4D97-AF65-F5344CB8AC3E}">
        <p14:creationId xmlns:p14="http://schemas.microsoft.com/office/powerpoint/2010/main" val="2911986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Filter: Set Up</a:t>
            </a:r>
          </a:p>
        </p:txBody>
      </p:sp>
      <p:pic>
        <p:nvPicPr>
          <p:cNvPr id="5" name="Content Placeholder 4">
            <a:extLst>
              <a:ext uri="{FF2B5EF4-FFF2-40B4-BE49-F238E27FC236}">
                <a16:creationId xmlns:a16="http://schemas.microsoft.com/office/drawing/2014/main" id="{EBCACA2B-D40F-4863-84C5-2F041C39C360}"/>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425113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Filtered</a:t>
            </a:r>
          </a:p>
        </p:txBody>
      </p:sp>
      <p:pic>
        <p:nvPicPr>
          <p:cNvPr id="3" name="Content Placeholder 2">
            <a:extLst>
              <a:ext uri="{FF2B5EF4-FFF2-40B4-BE49-F238E27FC236}">
                <a16:creationId xmlns:a16="http://schemas.microsoft.com/office/drawing/2014/main" id="{CEF75607-550F-4B0A-B335-646E0AE0F0D0}"/>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74229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Sort: year(</a:t>
            </a:r>
            <a:r>
              <a:rPr lang="en-GB" dirty="0" err="1"/>
              <a:t>asc</a:t>
            </a:r>
            <a:r>
              <a:rPr lang="en-GB" dirty="0"/>
              <a:t>), name(</a:t>
            </a:r>
            <a:r>
              <a:rPr lang="en-GB" dirty="0" err="1"/>
              <a:t>desc</a:t>
            </a:r>
            <a:r>
              <a:rPr lang="en-GB" dirty="0"/>
              <a:t>)</a:t>
            </a:r>
          </a:p>
        </p:txBody>
      </p:sp>
      <p:pic>
        <p:nvPicPr>
          <p:cNvPr id="7" name="Content Placeholder 6">
            <a:extLst>
              <a:ext uri="{FF2B5EF4-FFF2-40B4-BE49-F238E27FC236}">
                <a16:creationId xmlns:a16="http://schemas.microsoft.com/office/drawing/2014/main" id="{B862C9C0-EB8B-4526-B132-8D796DFF98DB}"/>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99357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Clone Walker Battle Pack(8014-1)</a:t>
            </a:r>
          </a:p>
        </p:txBody>
      </p:sp>
      <p:pic>
        <p:nvPicPr>
          <p:cNvPr id="3" name="Content Placeholder 2">
            <a:extLst>
              <a:ext uri="{FF2B5EF4-FFF2-40B4-BE49-F238E27FC236}">
                <a16:creationId xmlns:a16="http://schemas.microsoft.com/office/drawing/2014/main" id="{C719616B-3824-4E51-8043-403FEAD1D8E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61533" y="942975"/>
            <a:ext cx="9668933" cy="5438774"/>
          </a:xfrm>
        </p:spPr>
      </p:pic>
    </p:spTree>
    <p:extLst>
      <p:ext uri="{BB962C8B-B14F-4D97-AF65-F5344CB8AC3E}">
        <p14:creationId xmlns:p14="http://schemas.microsoft.com/office/powerpoint/2010/main" val="231456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Clone Walker Battle Pack(8014-1)</a:t>
            </a:r>
          </a:p>
        </p:txBody>
      </p:sp>
      <p:pic>
        <p:nvPicPr>
          <p:cNvPr id="3" name="Content Placeholder 2">
            <a:extLst>
              <a:ext uri="{FF2B5EF4-FFF2-40B4-BE49-F238E27FC236}">
                <a16:creationId xmlns:a16="http://schemas.microsoft.com/office/drawing/2014/main" id="{C719616B-3824-4E51-8043-403FEAD1D8E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43307" y="942973"/>
            <a:ext cx="2800218" cy="5438775"/>
          </a:xfrm>
        </p:spPr>
      </p:pic>
      <p:pic>
        <p:nvPicPr>
          <p:cNvPr id="6" name="Content Placeholder 2">
            <a:extLst>
              <a:ext uri="{FF2B5EF4-FFF2-40B4-BE49-F238E27FC236}">
                <a16:creationId xmlns:a16="http://schemas.microsoft.com/office/drawing/2014/main" id="{49C2B766-FB46-4BE7-A835-595A497DE8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4194" y="942972"/>
            <a:ext cx="2713551" cy="5438775"/>
          </a:xfrm>
          <a:prstGeom prst="rect">
            <a:avLst/>
          </a:prstGeom>
        </p:spPr>
      </p:pic>
    </p:spTree>
    <p:extLst>
      <p:ext uri="{BB962C8B-B14F-4D97-AF65-F5344CB8AC3E}">
        <p14:creationId xmlns:p14="http://schemas.microsoft.com/office/powerpoint/2010/main" val="134032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8014-1 Set Image</a:t>
            </a:r>
          </a:p>
        </p:txBody>
      </p:sp>
      <p:pic>
        <p:nvPicPr>
          <p:cNvPr id="3" name="Content Placeholder 2">
            <a:extLst>
              <a:ext uri="{FF2B5EF4-FFF2-40B4-BE49-F238E27FC236}">
                <a16:creationId xmlns:a16="http://schemas.microsoft.com/office/drawing/2014/main" id="{AACC52A0-508E-401C-A793-7263B0E5098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09969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3-1 Not Found </a:t>
            </a:r>
          </a:p>
        </p:txBody>
      </p:sp>
      <p:pic>
        <p:nvPicPr>
          <p:cNvPr id="4" name="Content Placeholder 3">
            <a:extLst>
              <a:ext uri="{FF2B5EF4-FFF2-40B4-BE49-F238E27FC236}">
                <a16:creationId xmlns:a16="http://schemas.microsoft.com/office/drawing/2014/main" id="{5E46B486-4E8C-4CBF-A566-2B91F2BBC5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61533" y="942975"/>
            <a:ext cx="9668933" cy="5438774"/>
          </a:xfrm>
        </p:spPr>
      </p:pic>
    </p:spTree>
    <p:extLst>
      <p:ext uri="{BB962C8B-B14F-4D97-AF65-F5344CB8AC3E}">
        <p14:creationId xmlns:p14="http://schemas.microsoft.com/office/powerpoint/2010/main" val="97826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Republic Attack Gunship(7676-1)</a:t>
            </a:r>
          </a:p>
        </p:txBody>
      </p:sp>
      <p:pic>
        <p:nvPicPr>
          <p:cNvPr id="4" name="Content Placeholder 3">
            <a:extLst>
              <a:ext uri="{FF2B5EF4-FFF2-40B4-BE49-F238E27FC236}">
                <a16:creationId xmlns:a16="http://schemas.microsoft.com/office/drawing/2014/main" id="{5E46B486-4E8C-4CBF-A566-2B91F2BBC551}"/>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643123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199" y="365126"/>
            <a:ext cx="10604383" cy="502622"/>
          </a:xfrm>
        </p:spPr>
        <p:txBody>
          <a:bodyPr>
            <a:normAutofit fontScale="90000"/>
          </a:bodyPr>
          <a:lstStyle/>
          <a:p>
            <a:r>
              <a:rPr lang="en-GB" dirty="0"/>
              <a:t>Search – Back To Search, Type Set Number 75310-1</a:t>
            </a:r>
          </a:p>
        </p:txBody>
      </p:sp>
      <p:pic>
        <p:nvPicPr>
          <p:cNvPr id="6" name="Content Placeholder 5">
            <a:extLst>
              <a:ext uri="{FF2B5EF4-FFF2-40B4-BE49-F238E27FC236}">
                <a16:creationId xmlns:a16="http://schemas.microsoft.com/office/drawing/2014/main" id="{CEFF4187-F82F-4098-9A71-9CB8EE690F5E}"/>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646881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Set – Duel on </a:t>
            </a:r>
            <a:r>
              <a:rPr lang="en-GB" dirty="0" err="1"/>
              <a:t>Mandalore</a:t>
            </a:r>
            <a:r>
              <a:rPr lang="en-GB" dirty="0"/>
              <a:t>(75310-1)</a:t>
            </a:r>
          </a:p>
        </p:txBody>
      </p:sp>
      <p:pic>
        <p:nvPicPr>
          <p:cNvPr id="3" name="Content Placeholder 2">
            <a:extLst>
              <a:ext uri="{FF2B5EF4-FFF2-40B4-BE49-F238E27FC236}">
                <a16:creationId xmlns:a16="http://schemas.microsoft.com/office/drawing/2014/main" id="{84447FDF-51CC-4A34-9577-1974D456F936}"/>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829045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4E35-6DB6-4E57-98DB-41A050284656}"/>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7DFFB5C-2469-464D-A7AD-A93291298563}"/>
              </a:ext>
            </a:extLst>
          </p:cNvPr>
          <p:cNvSpPr>
            <a:spLocks noGrp="1"/>
          </p:cNvSpPr>
          <p:nvPr>
            <p:ph idx="1"/>
          </p:nvPr>
        </p:nvSpPr>
        <p:spPr/>
        <p:txBody>
          <a:bodyPr>
            <a:normAutofit fontScale="70000" lnSpcReduction="20000"/>
          </a:bodyPr>
          <a:lstStyle/>
          <a:p>
            <a:pPr>
              <a:lnSpc>
                <a:spcPct val="107000"/>
              </a:lnSpc>
              <a:spcAft>
                <a:spcPts val="800"/>
              </a:spcAft>
            </a:pPr>
            <a:r>
              <a:rPr lang="en-GB" sz="2800" dirty="0">
                <a:effectLst/>
                <a:latin typeface="Calibri" panose="020F0502020204030204" pitchFamily="34" charset="0"/>
                <a:ea typeface="Calibri" panose="020F0502020204030204" pitchFamily="34" charset="0"/>
                <a:cs typeface="Times New Roman" panose="02020603050405020304" pitchFamily="18" charset="0"/>
              </a:rPr>
              <a:t>Ever since I was young, I have always loved building and playing with Lego, getting Lego sets regularly for Christmas and birthdays. Over time as I got more Lego sets, I had to take some older sets apart to make room for newer ones. The Lego pieces from these sets would be stored in separate containers so that if I wanted to rebuild a set, I could simply get that certain container. However, as I got more Lego sets these pieces became muddled so that it was no longer as simple as picking a container. This can be done using the list of pieces in the back of the Lego set’s instruction booklet and as I find the pieces tick them off this page. This can work when rebuilding the set for the first few times but after a while, it can become very difficult because there are ticks all over the page. Therefore, having a digital checklist for pieces in a Lego Set would help fix this issue as once you have built the set, the next time you go to rebuild it the checklist will be blank, and you can start all over again.</a:t>
            </a:r>
          </a:p>
          <a:p>
            <a:pPr>
              <a:lnSpc>
                <a:spcPct val="107000"/>
              </a:lnSpc>
              <a:spcAft>
                <a:spcPts val="800"/>
              </a:spcAft>
            </a:pPr>
            <a:r>
              <a:rPr lang="en-GB" sz="2800" dirty="0">
                <a:effectLst/>
                <a:latin typeface="Calibri" panose="020F0502020204030204" pitchFamily="34" charset="0"/>
                <a:ea typeface="Calibri" panose="020F0502020204030204" pitchFamily="34" charset="0"/>
                <a:cs typeface="Times New Roman" panose="02020603050405020304" pitchFamily="18" charset="0"/>
              </a:rPr>
              <a:t>For example, you have a Lego set that you have taken apart and put all the pieces in a box along with other Lego pieces, and you would like to rebuild the set, you could do this easily using a digital </a:t>
            </a:r>
            <a:r>
              <a:rPr lang="en-GB" sz="2800">
                <a:effectLst/>
                <a:latin typeface="Calibri" panose="020F0502020204030204" pitchFamily="34" charset="0"/>
                <a:ea typeface="Calibri" panose="020F0502020204030204" pitchFamily="34" charset="0"/>
                <a:cs typeface="Times New Roman" panose="02020603050405020304" pitchFamily="18" charset="0"/>
              </a:rPr>
              <a:t>checklist.</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84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Duel on </a:t>
            </a:r>
            <a:r>
              <a:rPr lang="en-GB" dirty="0" err="1"/>
              <a:t>Mandalore</a:t>
            </a:r>
            <a:r>
              <a:rPr lang="en-GB" dirty="0"/>
              <a:t>(75310-1)</a:t>
            </a:r>
          </a:p>
        </p:txBody>
      </p:sp>
      <p:pic>
        <p:nvPicPr>
          <p:cNvPr id="3" name="Content Placeholder 2">
            <a:extLst>
              <a:ext uri="{FF2B5EF4-FFF2-40B4-BE49-F238E27FC236}">
                <a16:creationId xmlns:a16="http://schemas.microsoft.com/office/drawing/2014/main" id="{71E64F40-A13C-408D-9971-894CF89D59C1}"/>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581440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Duel on </a:t>
            </a:r>
            <a:r>
              <a:rPr lang="en-GB" dirty="0" err="1"/>
              <a:t>Mandalore</a:t>
            </a:r>
            <a:r>
              <a:rPr lang="en-GB" dirty="0"/>
              <a:t>(75310-1)</a:t>
            </a:r>
          </a:p>
        </p:txBody>
      </p:sp>
      <p:pic>
        <p:nvPicPr>
          <p:cNvPr id="3" name="Content Placeholder 2">
            <a:extLst>
              <a:ext uri="{FF2B5EF4-FFF2-40B4-BE49-F238E27FC236}">
                <a16:creationId xmlns:a16="http://schemas.microsoft.com/office/drawing/2014/main" id="{71E64F40-A13C-408D-9971-894CF89D59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855170" y="942975"/>
            <a:ext cx="2673094" cy="5858324"/>
          </a:xfrm>
        </p:spPr>
      </p:pic>
    </p:spTree>
    <p:extLst>
      <p:ext uri="{BB962C8B-B14F-4D97-AF65-F5344CB8AC3E}">
        <p14:creationId xmlns:p14="http://schemas.microsoft.com/office/powerpoint/2010/main" val="3362351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Set Image</a:t>
            </a:r>
          </a:p>
        </p:txBody>
      </p:sp>
      <p:pic>
        <p:nvPicPr>
          <p:cNvPr id="3" name="Content Placeholder 2">
            <a:extLst>
              <a:ext uri="{FF2B5EF4-FFF2-40B4-BE49-F238E27FC236}">
                <a16:creationId xmlns:a16="http://schemas.microsoft.com/office/drawing/2014/main" id="{AAB13B84-9BE8-4CB6-8F76-1E2F5E1847B8}"/>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780793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Piece Image</a:t>
            </a:r>
          </a:p>
        </p:txBody>
      </p:sp>
      <p:pic>
        <p:nvPicPr>
          <p:cNvPr id="3" name="Content Placeholder 2">
            <a:extLst>
              <a:ext uri="{FF2B5EF4-FFF2-40B4-BE49-F238E27FC236}">
                <a16:creationId xmlns:a16="http://schemas.microsoft.com/office/drawing/2014/main" id="{3721A279-F105-44A5-A5E5-701885CD6BD3}"/>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280876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Sort</a:t>
            </a:r>
          </a:p>
        </p:txBody>
      </p:sp>
      <p:pic>
        <p:nvPicPr>
          <p:cNvPr id="9" name="Content Placeholder 8">
            <a:extLst>
              <a:ext uri="{FF2B5EF4-FFF2-40B4-BE49-F238E27FC236}">
                <a16:creationId xmlns:a16="http://schemas.microsoft.com/office/drawing/2014/main" id="{FE158327-4E66-49BD-98C1-D78061E55E9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233216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Checked Pieces</a:t>
            </a:r>
          </a:p>
        </p:txBody>
      </p:sp>
      <p:pic>
        <p:nvPicPr>
          <p:cNvPr id="3" name="Content Placeholder 2">
            <a:extLst>
              <a:ext uri="{FF2B5EF4-FFF2-40B4-BE49-F238E27FC236}">
                <a16:creationId xmlns:a16="http://schemas.microsoft.com/office/drawing/2014/main" id="{E7AFCA9D-A626-4F71-821C-35C7F6EF57C3}"/>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788492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Hide Checked Pieces</a:t>
            </a:r>
          </a:p>
        </p:txBody>
      </p:sp>
      <p:pic>
        <p:nvPicPr>
          <p:cNvPr id="4" name="Content Placeholder 3">
            <a:extLst>
              <a:ext uri="{FF2B5EF4-FFF2-40B4-BE49-F238E27FC236}">
                <a16:creationId xmlns:a16="http://schemas.microsoft.com/office/drawing/2014/main" id="{1355B65A-45A3-42A2-91E0-272908A9BDAC}"/>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277158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Filter: No Colours</a:t>
            </a:r>
          </a:p>
        </p:txBody>
      </p:sp>
      <p:pic>
        <p:nvPicPr>
          <p:cNvPr id="3" name="Content Placeholder 2">
            <a:extLst>
              <a:ext uri="{FF2B5EF4-FFF2-40B4-BE49-F238E27FC236}">
                <a16:creationId xmlns:a16="http://schemas.microsoft.com/office/drawing/2014/main" id="{A0A240EF-F787-409F-880D-128219781698}"/>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610054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Filter: White &amp; Orange</a:t>
            </a:r>
          </a:p>
        </p:txBody>
      </p:sp>
      <p:pic>
        <p:nvPicPr>
          <p:cNvPr id="3" name="Content Placeholder 2">
            <a:extLst>
              <a:ext uri="{FF2B5EF4-FFF2-40B4-BE49-F238E27FC236}">
                <a16:creationId xmlns:a16="http://schemas.microsoft.com/office/drawing/2014/main" id="{BB8D849E-5FC9-4B85-BE28-06128D11F32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753443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Lego Pieces – 75310-1 Filter: No Piece Types</a:t>
            </a:r>
          </a:p>
        </p:txBody>
      </p:sp>
      <p:pic>
        <p:nvPicPr>
          <p:cNvPr id="3" name="Content Placeholder 2">
            <a:extLst>
              <a:ext uri="{FF2B5EF4-FFF2-40B4-BE49-F238E27FC236}">
                <a16:creationId xmlns:a16="http://schemas.microsoft.com/office/drawing/2014/main" id="{8A66F698-C16E-49E4-9BB0-13EB0EDB4EE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434164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20C2-72D0-4FD5-BF3B-A0CEDD9E8566}"/>
              </a:ext>
            </a:extLst>
          </p:cNvPr>
          <p:cNvSpPr>
            <a:spLocks noGrp="1"/>
          </p:cNvSpPr>
          <p:nvPr>
            <p:ph type="title"/>
          </p:nvPr>
        </p:nvSpPr>
        <p:spPr/>
        <p:txBody>
          <a:bodyPr/>
          <a:lstStyle/>
          <a:p>
            <a:r>
              <a:rPr lang="en-GB" dirty="0"/>
              <a:t>Aim</a:t>
            </a:r>
          </a:p>
        </p:txBody>
      </p:sp>
      <p:sp>
        <p:nvSpPr>
          <p:cNvPr id="3" name="Content Placeholder 2">
            <a:extLst>
              <a:ext uri="{FF2B5EF4-FFF2-40B4-BE49-F238E27FC236}">
                <a16:creationId xmlns:a16="http://schemas.microsoft.com/office/drawing/2014/main" id="{C539E0B9-DDB3-4AEB-B4D3-EEDE8C3ED3A9}"/>
              </a:ext>
            </a:extLst>
          </p:cNvPr>
          <p:cNvSpPr>
            <a:spLocks noGrp="1"/>
          </p:cNvSpPr>
          <p:nvPr>
            <p:ph idx="1"/>
          </p:nvPr>
        </p:nvSpPr>
        <p:spPr/>
        <p:txBody>
          <a:bodyPr/>
          <a:lstStyle/>
          <a:p>
            <a:pPr marL="0" indent="0">
              <a:lnSpc>
                <a:spcPct val="107000"/>
              </a:lnSpc>
              <a:spcAft>
                <a:spcPts val="800"/>
              </a:spcAft>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The key aim of this project is to create a digital checklist for pieces in a Lego Set.</a:t>
            </a:r>
          </a:p>
          <a:p>
            <a:pPr marL="0" indent="0">
              <a:lnSpc>
                <a:spcPct val="107000"/>
              </a:lnSpc>
              <a:spcAft>
                <a:spcPts val="800"/>
              </a:spcAft>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Users can find and then select a Lego Set they would like to see the pieces for.</a:t>
            </a:r>
          </a:p>
          <a:p>
            <a:pPr marL="0" indent="0">
              <a:lnSpc>
                <a:spcPct val="107000"/>
              </a:lnSpc>
              <a:spcAft>
                <a:spcPts val="800"/>
              </a:spcAft>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They can then view all the pieces in this Lego set (like in the back of the instruction book), and they can check they have all the pieces when they are building the set again.</a:t>
            </a:r>
          </a:p>
          <a:p>
            <a:pPr marL="0" indent="0">
              <a:buNone/>
            </a:pPr>
            <a:endParaRPr lang="en-GB" dirty="0"/>
          </a:p>
        </p:txBody>
      </p:sp>
    </p:spTree>
    <p:extLst>
      <p:ext uri="{BB962C8B-B14F-4D97-AF65-F5344CB8AC3E}">
        <p14:creationId xmlns:p14="http://schemas.microsoft.com/office/powerpoint/2010/main" val="388206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Filter: Minifigure Piece Types</a:t>
            </a:r>
          </a:p>
        </p:txBody>
      </p:sp>
      <p:pic>
        <p:nvPicPr>
          <p:cNvPr id="3" name="Content Placeholder 2">
            <a:extLst>
              <a:ext uri="{FF2B5EF4-FFF2-40B4-BE49-F238E27FC236}">
                <a16:creationId xmlns:a16="http://schemas.microsoft.com/office/drawing/2014/main" id="{834A76C7-E4FE-4665-BA9D-5BA1A93D583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321033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Filter: Colour &amp; Type</a:t>
            </a:r>
          </a:p>
        </p:txBody>
      </p:sp>
      <p:pic>
        <p:nvPicPr>
          <p:cNvPr id="3" name="Content Placeholder 2">
            <a:extLst>
              <a:ext uri="{FF2B5EF4-FFF2-40B4-BE49-F238E27FC236}">
                <a16:creationId xmlns:a16="http://schemas.microsoft.com/office/drawing/2014/main" id="{957BD896-63E1-48F8-8F7C-5924B44111F0}"/>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915879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Export</a:t>
            </a:r>
          </a:p>
        </p:txBody>
      </p:sp>
      <p:pic>
        <p:nvPicPr>
          <p:cNvPr id="3" name="Content Placeholder 2">
            <a:extLst>
              <a:ext uri="{FF2B5EF4-FFF2-40B4-BE49-F238E27FC236}">
                <a16:creationId xmlns:a16="http://schemas.microsoft.com/office/drawing/2014/main" id="{23E639CE-6C12-47CB-A547-660167B55AF7}"/>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57646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Index – Import 75310-1</a:t>
            </a:r>
          </a:p>
        </p:txBody>
      </p:sp>
      <p:pic>
        <p:nvPicPr>
          <p:cNvPr id="5" name="Content Placeholder 4">
            <a:extLst>
              <a:ext uri="{FF2B5EF4-FFF2-40B4-BE49-F238E27FC236}">
                <a16:creationId xmlns:a16="http://schemas.microsoft.com/office/drawing/2014/main" id="{06161157-8F9F-4358-B4BA-C8B1B94F4A1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078736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Index – Import 75310-1: Error Processing</a:t>
            </a:r>
          </a:p>
        </p:txBody>
      </p:sp>
      <p:pic>
        <p:nvPicPr>
          <p:cNvPr id="3" name="Content Placeholder 2">
            <a:extLst>
              <a:ext uri="{FF2B5EF4-FFF2-40B4-BE49-F238E27FC236}">
                <a16:creationId xmlns:a16="http://schemas.microsoft.com/office/drawing/2014/main" id="{EA1A0B44-B3BA-4443-81C8-0CB099454093}"/>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938467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Index – Import 75310-1: Error CSV File Empty </a:t>
            </a:r>
          </a:p>
        </p:txBody>
      </p:sp>
      <p:pic>
        <p:nvPicPr>
          <p:cNvPr id="3" name="Content Placeholder 2">
            <a:extLst>
              <a:ext uri="{FF2B5EF4-FFF2-40B4-BE49-F238E27FC236}">
                <a16:creationId xmlns:a16="http://schemas.microsoft.com/office/drawing/2014/main" id="{2E35B2FC-4BF6-41B9-857F-74AC3245E21F}"/>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53696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75310-1 Imported Checklist</a:t>
            </a:r>
          </a:p>
        </p:txBody>
      </p:sp>
      <p:pic>
        <p:nvPicPr>
          <p:cNvPr id="3" name="Content Placeholder 2">
            <a:extLst>
              <a:ext uri="{FF2B5EF4-FFF2-40B4-BE49-F238E27FC236}">
                <a16:creationId xmlns:a16="http://schemas.microsoft.com/office/drawing/2014/main" id="{CF74CD40-3EAC-4662-98B7-31798064CFBB}"/>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32222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Import 30006-1</a:t>
            </a:r>
          </a:p>
        </p:txBody>
      </p:sp>
      <p:pic>
        <p:nvPicPr>
          <p:cNvPr id="3" name="Content Placeholder 2">
            <a:extLst>
              <a:ext uri="{FF2B5EF4-FFF2-40B4-BE49-F238E27FC236}">
                <a16:creationId xmlns:a16="http://schemas.microsoft.com/office/drawing/2014/main" id="{FB9CBEB5-B253-47B1-A1AD-F9EC90C932BE}"/>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497211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710672" cy="502622"/>
          </a:xfrm>
        </p:spPr>
        <p:txBody>
          <a:bodyPr>
            <a:normAutofit fontScale="90000"/>
          </a:bodyPr>
          <a:lstStyle/>
          <a:p>
            <a:r>
              <a:rPr lang="en-GB" dirty="0"/>
              <a:t>Lego Pieces – 30006-1 Imported Checklist</a:t>
            </a:r>
          </a:p>
        </p:txBody>
      </p:sp>
      <p:pic>
        <p:nvPicPr>
          <p:cNvPr id="3" name="Content Placeholder 2">
            <a:extLst>
              <a:ext uri="{FF2B5EF4-FFF2-40B4-BE49-F238E27FC236}">
                <a16:creationId xmlns:a16="http://schemas.microsoft.com/office/drawing/2014/main" id="{B32088C3-DACA-45B3-8E13-60C2ECA916E2}"/>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4177421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Index</a:t>
            </a:r>
          </a:p>
        </p:txBody>
      </p:sp>
      <p:pic>
        <p:nvPicPr>
          <p:cNvPr id="13" name="Content Placeholder 12">
            <a:extLst>
              <a:ext uri="{FF2B5EF4-FFF2-40B4-BE49-F238E27FC236}">
                <a16:creationId xmlns:a16="http://schemas.microsoft.com/office/drawing/2014/main" id="{1092A90E-0A68-4286-B1C8-EC5724F1DF94}"/>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03698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Index</a:t>
            </a:r>
          </a:p>
        </p:txBody>
      </p:sp>
      <p:pic>
        <p:nvPicPr>
          <p:cNvPr id="13" name="Content Placeholder 12">
            <a:extLst>
              <a:ext uri="{FF2B5EF4-FFF2-40B4-BE49-F238E27FC236}">
                <a16:creationId xmlns:a16="http://schemas.microsoft.com/office/drawing/2014/main" id="{1092A90E-0A68-4286-B1C8-EC5724F1DF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43871" y="942975"/>
            <a:ext cx="2632227" cy="5438775"/>
          </a:xfrm>
        </p:spPr>
      </p:pic>
      <p:pic>
        <p:nvPicPr>
          <p:cNvPr id="7" name="Content Placeholder 12">
            <a:extLst>
              <a:ext uri="{FF2B5EF4-FFF2-40B4-BE49-F238E27FC236}">
                <a16:creationId xmlns:a16="http://schemas.microsoft.com/office/drawing/2014/main" id="{0233F3EB-F97F-4D40-A11E-AAD478E490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00310" y="942975"/>
            <a:ext cx="2632227" cy="5287048"/>
          </a:xfrm>
          <a:prstGeom prst="rect">
            <a:avLst/>
          </a:prstGeom>
        </p:spPr>
      </p:pic>
    </p:spTree>
    <p:extLst>
      <p:ext uri="{BB962C8B-B14F-4D97-AF65-F5344CB8AC3E}">
        <p14:creationId xmlns:p14="http://schemas.microsoft.com/office/powerpoint/2010/main" val="377029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a:t>
            </a:r>
          </a:p>
        </p:txBody>
      </p:sp>
      <p:pic>
        <p:nvPicPr>
          <p:cNvPr id="3" name="Content Placeholder 2">
            <a:extLst>
              <a:ext uri="{FF2B5EF4-FFF2-40B4-BE49-F238E27FC236}">
                <a16:creationId xmlns:a16="http://schemas.microsoft.com/office/drawing/2014/main" id="{8BA5B05C-5596-416C-9A7A-E938853F102E}"/>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122160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a:t>
            </a:r>
          </a:p>
        </p:txBody>
      </p:sp>
      <p:pic>
        <p:nvPicPr>
          <p:cNvPr id="3" name="Content Placeholder 2">
            <a:extLst>
              <a:ext uri="{FF2B5EF4-FFF2-40B4-BE49-F238E27FC236}">
                <a16:creationId xmlns:a16="http://schemas.microsoft.com/office/drawing/2014/main" id="{8BA5B05C-5596-416C-9A7A-E938853F102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616388" y="462921"/>
            <a:ext cx="2737217" cy="5918830"/>
          </a:xfrm>
        </p:spPr>
      </p:pic>
    </p:spTree>
    <p:extLst>
      <p:ext uri="{BB962C8B-B14F-4D97-AF65-F5344CB8AC3E}">
        <p14:creationId xmlns:p14="http://schemas.microsoft.com/office/powerpoint/2010/main" val="2033207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Set Image</a:t>
            </a:r>
          </a:p>
        </p:txBody>
      </p:sp>
      <p:pic>
        <p:nvPicPr>
          <p:cNvPr id="3" name="Content Placeholder 2">
            <a:extLst>
              <a:ext uri="{FF2B5EF4-FFF2-40B4-BE49-F238E27FC236}">
                <a16:creationId xmlns:a16="http://schemas.microsoft.com/office/drawing/2014/main" id="{A2BA5C61-E0AB-4269-87B8-90A21DFE1C3A}"/>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3444431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D6ABFA-3430-443E-B379-59C6D135F682}"/>
              </a:ext>
            </a:extLst>
          </p:cNvPr>
          <p:cNvSpPr>
            <a:spLocks noGrp="1"/>
          </p:cNvSpPr>
          <p:nvPr>
            <p:ph type="title"/>
          </p:nvPr>
        </p:nvSpPr>
        <p:spPr>
          <a:xfrm>
            <a:off x="838200" y="365126"/>
            <a:ext cx="10515600" cy="502622"/>
          </a:xfrm>
        </p:spPr>
        <p:txBody>
          <a:bodyPr>
            <a:normAutofit fontScale="90000"/>
          </a:bodyPr>
          <a:lstStyle/>
          <a:p>
            <a:r>
              <a:rPr lang="en-GB" dirty="0"/>
              <a:t>Search – Sort Column Year</a:t>
            </a:r>
          </a:p>
        </p:txBody>
      </p:sp>
      <p:pic>
        <p:nvPicPr>
          <p:cNvPr id="3" name="Content Placeholder 2">
            <a:extLst>
              <a:ext uri="{FF2B5EF4-FFF2-40B4-BE49-F238E27FC236}">
                <a16:creationId xmlns:a16="http://schemas.microsoft.com/office/drawing/2014/main" id="{8E090D60-A7AE-497C-BD0D-BF2F46691FB8}"/>
              </a:ext>
            </a:extLst>
          </p:cNvPr>
          <p:cNvPicPr>
            <a:picLocks noGrp="1" noChangeAspect="1"/>
          </p:cNvPicPr>
          <p:nvPr>
            <p:ph idx="1"/>
          </p:nvPr>
        </p:nvPicPr>
        <p:blipFill>
          <a:blip r:embed="rId2"/>
          <a:stretch>
            <a:fillRect/>
          </a:stretch>
        </p:blipFill>
        <p:spPr>
          <a:xfrm>
            <a:off x="1261533" y="942975"/>
            <a:ext cx="9668933" cy="5438775"/>
          </a:xfrm>
        </p:spPr>
      </p:pic>
    </p:spTree>
    <p:extLst>
      <p:ext uri="{BB962C8B-B14F-4D97-AF65-F5344CB8AC3E}">
        <p14:creationId xmlns:p14="http://schemas.microsoft.com/office/powerpoint/2010/main" val="2109248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568</Words>
  <Application>Microsoft Office PowerPoint</Application>
  <PresentationFormat>Widescreen</PresentationFormat>
  <Paragraphs>44</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Lego Set Checklist</vt:lpstr>
      <vt:lpstr>Introduction</vt:lpstr>
      <vt:lpstr>Aim</vt:lpstr>
      <vt:lpstr>Index</vt:lpstr>
      <vt:lpstr>Index</vt:lpstr>
      <vt:lpstr>Search</vt:lpstr>
      <vt:lpstr>Search</vt:lpstr>
      <vt:lpstr>Search – Set Image</vt:lpstr>
      <vt:lpstr>Search – Sort Column Year</vt:lpstr>
      <vt:lpstr>Search – Filter: Set Up</vt:lpstr>
      <vt:lpstr>Search – Filtered</vt:lpstr>
      <vt:lpstr>Search – Sort: year(asc), name(desc)</vt:lpstr>
      <vt:lpstr>Lego Set –  Clone Walker Battle Pack(8014-1)</vt:lpstr>
      <vt:lpstr>Lego Set –  Clone Walker Battle Pack(8014-1)</vt:lpstr>
      <vt:lpstr>Lego Set – 8014-1 Set Image</vt:lpstr>
      <vt:lpstr>Lego Set – 3-1 Not Found </vt:lpstr>
      <vt:lpstr>Lego Set –  Republic Attack Gunship(7676-1)</vt:lpstr>
      <vt:lpstr>Search – Back To Search, Type Set Number 75310-1</vt:lpstr>
      <vt:lpstr>Lego Set – Duel on Mandalore(75310-1)</vt:lpstr>
      <vt:lpstr>Lego Pieces – Duel on Mandalore(75310-1)</vt:lpstr>
      <vt:lpstr>Lego Pieces – Duel on Mandalore(75310-1)</vt:lpstr>
      <vt:lpstr>Lego Pieces – 75310-1 Set Image</vt:lpstr>
      <vt:lpstr>Lego Pieces – 75310-1 Piece Image</vt:lpstr>
      <vt:lpstr>Lego Pieces – 75310-1 Sort</vt:lpstr>
      <vt:lpstr>Lego Pieces – 75310-1 Checked Pieces</vt:lpstr>
      <vt:lpstr>Lego Pieces – 75310-1  Hide Checked Pieces</vt:lpstr>
      <vt:lpstr>Lego Pieces – 75310-1 Filter: No Colours</vt:lpstr>
      <vt:lpstr>Lego Pieces – 75310-1 Filter: White &amp; Orange</vt:lpstr>
      <vt:lpstr>Lego Pieces – 75310-1 Filter: No Piece Types</vt:lpstr>
      <vt:lpstr>Lego Pieces – 75310-1 Filter: Minifigure Piece Types</vt:lpstr>
      <vt:lpstr>Lego Pieces – 75310-1 Filter: Colour &amp; Type</vt:lpstr>
      <vt:lpstr>Lego Pieces – 75310-1 Export</vt:lpstr>
      <vt:lpstr>Index – Import 75310-1</vt:lpstr>
      <vt:lpstr>Index – Import 75310-1: Error Processing</vt:lpstr>
      <vt:lpstr>Index – Import 75310-1: Error CSV File Empty </vt:lpstr>
      <vt:lpstr>Lego Pieces – 75310-1 Imported Checklist</vt:lpstr>
      <vt:lpstr>Lego Pieces – Import 30006-1</vt:lpstr>
      <vt:lpstr>Lego Pieces – 30006-1 Imported Checklist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Booth</dc:creator>
  <cp:lastModifiedBy>DAN Booth</cp:lastModifiedBy>
  <cp:revision>69</cp:revision>
  <dcterms:created xsi:type="dcterms:W3CDTF">2022-02-21T12:33:49Z</dcterms:created>
  <dcterms:modified xsi:type="dcterms:W3CDTF">2022-02-28T15:42:09Z</dcterms:modified>
</cp:coreProperties>
</file>